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2" autoAdjust="0"/>
    <p:restoredTop sz="94660"/>
  </p:normalViewPr>
  <p:slideViewPr>
    <p:cSldViewPr snapToGrid="0">
      <p:cViewPr varScale="1">
        <p:scale>
          <a:sx n="103" d="100"/>
          <a:sy n="103" d="100"/>
        </p:scale>
        <p:origin x="88"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8/13/2026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84636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8/13/2026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90290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8/13/2026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37300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8/13/2026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5416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8/13/2026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31930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8/13/2026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26018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8/13/2026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75114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8/13/2026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6862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8/13/2026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04928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8/13/2026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26723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8/13/2026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5881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8/13/2026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02047408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14D27876-614E-CCD5-5142-A650DBF0B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A66101-00F2-8BA2-B7EA-3D1F5C06602F}"/>
              </a:ext>
            </a:extLst>
          </p:cNvPr>
          <p:cNvSpPr>
            <a:spLocks noGrp="1"/>
          </p:cNvSpPr>
          <p:nvPr>
            <p:ph type="ctrTitle"/>
          </p:nvPr>
        </p:nvSpPr>
        <p:spPr>
          <a:xfrm>
            <a:off x="1994140" y="5137536"/>
            <a:ext cx="8203720" cy="732129"/>
          </a:xfrm>
        </p:spPr>
        <p:txBody>
          <a:bodyPr>
            <a:normAutofit/>
          </a:bodyPr>
          <a:lstStyle/>
          <a:p>
            <a:r>
              <a:rPr lang="en-US" sz="2800" b="1" dirty="0">
                <a:solidFill>
                  <a:srgbClr val="002060"/>
                </a:solidFill>
              </a:rPr>
              <a:t>HR Butler Implementation Process Flow Chart</a:t>
            </a:r>
          </a:p>
        </p:txBody>
      </p:sp>
      <p:sp>
        <p:nvSpPr>
          <p:cNvPr id="3" name="Subtitle 2">
            <a:extLst>
              <a:ext uri="{FF2B5EF4-FFF2-40B4-BE49-F238E27FC236}">
                <a16:creationId xmlns:a16="http://schemas.microsoft.com/office/drawing/2014/main" id="{ACC68A83-1F20-486E-56AD-C910CD3A8340}"/>
              </a:ext>
            </a:extLst>
          </p:cNvPr>
          <p:cNvSpPr>
            <a:spLocks noGrp="1"/>
          </p:cNvSpPr>
          <p:nvPr>
            <p:ph type="subTitle" idx="1"/>
          </p:nvPr>
        </p:nvSpPr>
        <p:spPr>
          <a:xfrm>
            <a:off x="1994916" y="5914356"/>
            <a:ext cx="8202168" cy="481521"/>
          </a:xfrm>
        </p:spPr>
        <p:txBody>
          <a:bodyPr>
            <a:normAutofit/>
          </a:bodyPr>
          <a:lstStyle/>
          <a:p>
            <a:r>
              <a:rPr lang="en-US" dirty="0">
                <a:solidFill>
                  <a:srgbClr val="002060"/>
                </a:solidFill>
              </a:rPr>
              <a:t>Our goal is a smooth, efficient implementation and successful go-live.</a:t>
            </a:r>
          </a:p>
        </p:txBody>
      </p:sp>
      <p:pic>
        <p:nvPicPr>
          <p:cNvPr id="44" name="Picture 43" descr="The diagram illustrates a project management process involving various stages such as signing a quote, internal sales, project planning, ticket submission, tax administration setup, and communication with the client. It includes tasks such as defining tasks and milestones, setting expectations, confirming tax setup, aligning information, and establishing initial rapport.&#10;&#10;AI-generated content may be incorrect.">
            <a:extLst>
              <a:ext uri="{FF2B5EF4-FFF2-40B4-BE49-F238E27FC236}">
                <a16:creationId xmlns:a16="http://schemas.microsoft.com/office/drawing/2014/main" id="{6CB28072-62E2-4637-E9C3-219A15F8B30B}"/>
              </a:ext>
            </a:extLst>
          </p:cNvPr>
          <p:cNvPicPr>
            <a:picLocks noChangeAspect="1"/>
          </p:cNvPicPr>
          <p:nvPr/>
        </p:nvPicPr>
        <p:blipFill>
          <a:blip r:embed="rId2"/>
          <a:stretch>
            <a:fillRect/>
          </a:stretch>
        </p:blipFill>
        <p:spPr>
          <a:xfrm>
            <a:off x="1994140" y="418088"/>
            <a:ext cx="8202944" cy="4719447"/>
          </a:xfrm>
          <a:prstGeom prst="rect">
            <a:avLst/>
          </a:prstGeom>
        </p:spPr>
      </p:pic>
    </p:spTree>
    <p:extLst>
      <p:ext uri="{BB962C8B-B14F-4D97-AF65-F5344CB8AC3E}">
        <p14:creationId xmlns:p14="http://schemas.microsoft.com/office/powerpoint/2010/main" val="1584505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66</TotalTime>
  <Words>18</Words>
  <Application>Microsoft Office PowerPoint</Application>
  <PresentationFormat>Widescreen</PresentationFormat>
  <Paragraphs>2</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Neue Haas Grotesk Text Pro</vt:lpstr>
      <vt:lpstr>VanillaVTI</vt:lpstr>
      <vt:lpstr>HR Butler Implementation Process Flow Chart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Courtney Adgate</dc:creator>
  <cp:lastModifiedBy>Courtney Adgate</cp:lastModifiedBy>
  <cp:revision>1</cp:revision>
  <dcterms:created xsi:type="dcterms:W3CDTF">2026-08-13T16:16:01Z</dcterms:created>
  <dcterms:modified xsi:type="dcterms:W3CDTF">2026-08-13T17:23:01Z</dcterms:modified>
</cp:coreProperties>
</file>